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Тема: «Проверь себя»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“Spotlight” – 9</a:t>
            </a:r>
          </a:p>
          <a:p>
            <a:r>
              <a:rPr lang="ru-RU" dirty="0" smtClean="0"/>
              <a:t>учитель Липатова Е.М.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3411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Give a presentation about Antarctica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Talk and write about challenges, taking risks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Report what people said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Talk about survival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 I Can…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4576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292960"/>
              </p:ext>
            </p:extLst>
          </p:nvPr>
        </p:nvGraphicFramePr>
        <p:xfrm>
          <a:off x="457200" y="1481138"/>
          <a:ext cx="82296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sure  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not</a:t>
                      </a:r>
                      <a:r>
                        <a:rPr lang="en-US" sz="2400" b="1" baseline="0" dirty="0" smtClean="0"/>
                        <a:t> sure</a:t>
                      </a:r>
                      <a:endParaRPr lang="ru-RU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Sue’s very nice, …?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isn’t she? </a:t>
                      </a:r>
                      <a:endParaRPr lang="ru-RU" sz="2400" b="1" dirty="0" smtClean="0"/>
                    </a:p>
                    <a:p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Let’s go home now, …?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shall we? 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You didn’t see a snake?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did you? </a:t>
                      </a:r>
                      <a:endParaRPr lang="ru-RU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Bill has gone</a:t>
                      </a:r>
                      <a:r>
                        <a:rPr lang="en-US" sz="2400" b="1" baseline="0" dirty="0" smtClean="0"/>
                        <a:t> camping, …?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hasn’t  he? </a:t>
                      </a:r>
                      <a:endParaRPr lang="ru-RU" sz="2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He can’t be serious, …?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can he? </a:t>
                      </a:r>
                      <a:endParaRPr lang="ru-RU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You don’t like that horrible painting, …?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 you? </a:t>
                      </a:r>
                      <a:endParaRPr lang="ru-RU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It was a great party,…?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400" b="1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wasn</a:t>
                      </a:r>
                      <a:r>
                        <a:rPr kumimoji="0" lang="ru-RU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’</a:t>
                      </a:r>
                      <a:r>
                        <a:rPr kumimoji="0" lang="en-US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ru-RU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endParaRPr lang="ru-RU" sz="2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Listen and repeat</a:t>
            </a:r>
            <a:endParaRPr lang="ru-RU" dirty="0"/>
          </a:p>
        </p:txBody>
      </p:sp>
      <p:sp>
        <p:nvSpPr>
          <p:cNvPr id="5" name="Круговая стрелка 4"/>
          <p:cNvSpPr/>
          <p:nvPr/>
        </p:nvSpPr>
        <p:spPr>
          <a:xfrm>
            <a:off x="4932040" y="980728"/>
            <a:ext cx="978408" cy="978408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7467478" y="1087356"/>
            <a:ext cx="1002055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08 - Unit 8d. Ex. 9, p. 129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3568" y="60212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631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95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carry away                   do </a:t>
            </a:r>
            <a:r>
              <a:rPr lang="en-US" sz="2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sth</a:t>
            </a:r>
            <a:endParaRPr lang="en-US" sz="2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carry through               manage to do </a:t>
            </a:r>
            <a:r>
              <a:rPr lang="en-US" sz="2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sth</a:t>
            </a:r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with</a:t>
            </a:r>
          </a:p>
          <a:p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success</a:t>
            </a:r>
          </a:p>
          <a:p>
            <a:endParaRPr lang="en-US" sz="2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carry out                      manage to do </a:t>
            </a:r>
            <a:r>
              <a:rPr lang="en-US" sz="2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sth</a:t>
            </a:r>
            <a:endParaRPr lang="en-US" sz="2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difficult</a:t>
            </a:r>
          </a:p>
          <a:p>
            <a:endParaRPr lang="en-US" sz="2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carry off                       continue</a:t>
            </a:r>
          </a:p>
          <a:p>
            <a:endParaRPr lang="en-US" sz="2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carry on                       excite greatly</a:t>
            </a:r>
            <a:endParaRPr lang="ru-RU"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Phrasal verb: CARRY</a:t>
            </a:r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2699792" y="1844824"/>
            <a:ext cx="1800200" cy="208823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V="1">
            <a:off x="2699792" y="4149080"/>
            <a:ext cx="1656184" cy="115212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2411760" y="5301208"/>
            <a:ext cx="2088232" cy="93610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endCxn id="2" idx="2"/>
          </p:cNvCxnSpPr>
          <p:nvPr/>
        </p:nvCxnSpPr>
        <p:spPr>
          <a:xfrm>
            <a:off x="2987824" y="1700808"/>
            <a:ext cx="1584176" cy="430648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3328539" y="2641460"/>
            <a:ext cx="1224136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3383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1. The police think they know who’s been </a:t>
            </a:r>
            <a:r>
              <a:rPr lang="en-US" u="sng" dirty="0" smtClean="0"/>
              <a:t>carrying OUT </a:t>
            </a:r>
            <a:r>
              <a:rPr lang="en-US" dirty="0" smtClean="0"/>
              <a:t>the burglaries</a:t>
            </a:r>
          </a:p>
          <a:p>
            <a:r>
              <a:rPr lang="en-US" dirty="0" smtClean="0"/>
              <a:t>2. Bethany </a:t>
            </a:r>
            <a:r>
              <a:rPr lang="en-US" u="sng" dirty="0" smtClean="0"/>
              <a:t>carried ON </a:t>
            </a:r>
            <a:r>
              <a:rPr lang="en-US" dirty="0" smtClean="0"/>
              <a:t>surfing after she lost her arm in a shark attack.</a:t>
            </a:r>
          </a:p>
          <a:p>
            <a:r>
              <a:rPr lang="en-US" dirty="0" smtClean="0"/>
              <a:t>3. Amanda didn’t think she would be able to put on an America accent in the play, but in the end she </a:t>
            </a:r>
            <a:r>
              <a:rPr lang="en-US" u="sng" dirty="0" smtClean="0"/>
              <a:t>carried it OFF </a:t>
            </a:r>
            <a:r>
              <a:rPr lang="en-US" dirty="0" smtClean="0"/>
              <a:t>really well.</a:t>
            </a:r>
          </a:p>
          <a:p>
            <a:r>
              <a:rPr lang="en-US" dirty="0" smtClean="0"/>
              <a:t>4. Everyone was surprised when the prime minister actually </a:t>
            </a:r>
            <a:r>
              <a:rPr lang="en-US" u="sng" dirty="0" smtClean="0"/>
              <a:t>carried THROUGH </a:t>
            </a:r>
            <a:r>
              <a:rPr lang="en-US" dirty="0" smtClean="0"/>
              <a:t>the changes he had proposed.</a:t>
            </a:r>
          </a:p>
          <a:p>
            <a:r>
              <a:rPr lang="en-US" dirty="0" smtClean="0"/>
              <a:t>5. John got </a:t>
            </a:r>
            <a:r>
              <a:rPr lang="en-US" u="sng" dirty="0" smtClean="0"/>
              <a:t>carried AWAY </a:t>
            </a:r>
            <a:r>
              <a:rPr lang="en-US" dirty="0" smtClean="0"/>
              <a:t>when won the race and started screaming and running around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Fill in the gaps with the correct phrasal verb.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1085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260040"/>
          </a:xfrm>
        </p:spPr>
        <p:txBody>
          <a:bodyPr>
            <a:noAutofit/>
          </a:bodyPr>
          <a:lstStyle/>
          <a:p>
            <a:r>
              <a:rPr lang="en-US" dirty="0" smtClean="0"/>
              <a:t>His </a:t>
            </a:r>
            <a:r>
              <a:rPr lang="en-US" b="1" dirty="0" smtClean="0"/>
              <a:t>inability\disability</a:t>
            </a:r>
            <a:r>
              <a:rPr lang="en-US" dirty="0" smtClean="0"/>
              <a:t> to express himself clearly makes him unsuitable for this position</a:t>
            </a:r>
          </a:p>
          <a:p>
            <a:r>
              <a:rPr lang="en-US" b="1" dirty="0" smtClean="0"/>
              <a:t>Anyone\No one </a:t>
            </a:r>
            <a:r>
              <a:rPr lang="en-US" dirty="0" smtClean="0"/>
              <a:t>in more adventurous than Jake</a:t>
            </a:r>
          </a:p>
          <a:p>
            <a:r>
              <a:rPr lang="en-US" dirty="0" smtClean="0"/>
              <a:t>Sing up for a course on first aid and </a:t>
            </a:r>
            <a:r>
              <a:rPr lang="en-US" b="1" dirty="0" smtClean="0"/>
              <a:t>gain/win</a:t>
            </a:r>
            <a:r>
              <a:rPr lang="en-US" dirty="0" smtClean="0"/>
              <a:t> the ability to help out in emergencies</a:t>
            </a:r>
            <a:endParaRPr lang="en-US" dirty="0"/>
          </a:p>
          <a:p>
            <a:r>
              <a:rPr lang="en-US" b="1" dirty="0" smtClean="0"/>
              <a:t>Someone\Everyone</a:t>
            </a:r>
            <a:r>
              <a:rPr lang="en-US" dirty="0" smtClean="0"/>
              <a:t> admires Tom for what he has achieved.</a:t>
            </a:r>
          </a:p>
          <a:p>
            <a:r>
              <a:rPr lang="en-US" dirty="0" smtClean="0"/>
              <a:t>Do you know </a:t>
            </a:r>
            <a:r>
              <a:rPr lang="en-US" b="1" dirty="0" smtClean="0"/>
              <a:t>anything/something </a:t>
            </a:r>
            <a:r>
              <a:rPr lang="en-US" dirty="0" smtClean="0"/>
              <a:t>about surviving in the desert.</a:t>
            </a:r>
          </a:p>
          <a:p>
            <a:r>
              <a:rPr lang="en-US" dirty="0" smtClean="0"/>
              <a:t>Lifeguards often risk their lives to                                 </a:t>
            </a:r>
            <a:r>
              <a:rPr lang="en-US" b="1" dirty="0" smtClean="0"/>
              <a:t>rescue\                 recover</a:t>
            </a:r>
            <a:r>
              <a:rPr lang="en-US" dirty="0" smtClean="0"/>
              <a:t> swimmers.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Choose the correct words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77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inability</a:t>
            </a:r>
          </a:p>
          <a:p>
            <a:r>
              <a:rPr lang="en-US" dirty="0" smtClean="0"/>
              <a:t>2</a:t>
            </a:r>
            <a:r>
              <a:rPr lang="en-US" dirty="0"/>
              <a:t>. No one </a:t>
            </a:r>
            <a:endParaRPr lang="en-US" dirty="0" smtClean="0"/>
          </a:p>
          <a:p>
            <a:r>
              <a:rPr lang="en-US" dirty="0" smtClean="0"/>
              <a:t>3</a:t>
            </a:r>
            <a:r>
              <a:rPr lang="en-US" dirty="0"/>
              <a:t>. </a:t>
            </a:r>
            <a:r>
              <a:rPr lang="en-US" dirty="0" smtClean="0"/>
              <a:t>gain</a:t>
            </a:r>
          </a:p>
          <a:p>
            <a:r>
              <a:rPr lang="en-US" dirty="0" smtClean="0"/>
              <a:t>4</a:t>
            </a:r>
            <a:r>
              <a:rPr lang="en-US" dirty="0"/>
              <a:t>. </a:t>
            </a:r>
            <a:r>
              <a:rPr lang="en-US" dirty="0" smtClean="0"/>
              <a:t>Everyone</a:t>
            </a:r>
          </a:p>
          <a:p>
            <a:r>
              <a:rPr lang="en-US" dirty="0" smtClean="0"/>
              <a:t>5</a:t>
            </a:r>
            <a:r>
              <a:rPr lang="en-US" dirty="0"/>
              <a:t>. </a:t>
            </a:r>
            <a:r>
              <a:rPr lang="en-US" dirty="0" smtClean="0"/>
              <a:t>anything</a:t>
            </a:r>
          </a:p>
          <a:p>
            <a:r>
              <a:rPr lang="en-US" dirty="0" smtClean="0"/>
              <a:t>6</a:t>
            </a:r>
            <a:r>
              <a:rPr lang="en-US" dirty="0"/>
              <a:t>. rescue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352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836712"/>
            <a:ext cx="820891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/>
              <a:t>Did you like our lesson? </a:t>
            </a:r>
          </a:p>
          <a:p>
            <a:r>
              <a:rPr lang="en-US" sz="4000" dirty="0"/>
              <a:t>Did you like the theme of the Module 8?</a:t>
            </a:r>
          </a:p>
          <a:p>
            <a:r>
              <a:rPr lang="en-US" sz="4000" dirty="0"/>
              <a:t>Did you enjoy yourself? </a:t>
            </a:r>
            <a:endParaRPr lang="en-US" sz="4000" dirty="0" smtClean="0"/>
          </a:p>
          <a:p>
            <a:r>
              <a:rPr lang="en-US" sz="4000" dirty="0" smtClean="0"/>
              <a:t> </a:t>
            </a:r>
            <a:r>
              <a:rPr lang="en-US" sz="4000" dirty="0"/>
              <a:t>Did you work hard</a:t>
            </a:r>
            <a:r>
              <a:rPr lang="en-US" sz="4000" dirty="0" smtClean="0"/>
              <a:t>?</a:t>
            </a:r>
          </a:p>
          <a:p>
            <a:r>
              <a:rPr lang="en-US" sz="4000" dirty="0" smtClean="0"/>
              <a:t> </a:t>
            </a:r>
            <a:r>
              <a:rPr lang="en-US" sz="4000" dirty="0"/>
              <a:t>Did you like to work in group, pair?</a:t>
            </a:r>
          </a:p>
          <a:p>
            <a:r>
              <a:rPr lang="en-US" sz="4000" dirty="0"/>
              <a:t>Do you like English?</a:t>
            </a:r>
          </a:p>
        </p:txBody>
      </p:sp>
    </p:spTree>
    <p:extLst>
      <p:ext uri="{BB962C8B-B14F-4D97-AF65-F5344CB8AC3E}">
        <p14:creationId xmlns:p14="http://schemas.microsoft.com/office/powerpoint/2010/main" val="1218962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772400" cy="1829761"/>
          </a:xfrm>
        </p:spPr>
        <p:txBody>
          <a:bodyPr/>
          <a:lstStyle/>
          <a:p>
            <a:pPr algn="ctr"/>
            <a:r>
              <a:rPr lang="en-US" dirty="0" smtClean="0"/>
              <a:t>GOOD-BYE 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204864"/>
            <a:ext cx="3384376" cy="3322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5368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55</TotalTime>
  <Words>379</Words>
  <Application>Microsoft Office PowerPoint</Application>
  <PresentationFormat>Экран (4:3)</PresentationFormat>
  <Paragraphs>64</Paragraphs>
  <Slides>9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Открытая</vt:lpstr>
      <vt:lpstr>Тема: «Проверь себя»</vt:lpstr>
      <vt:lpstr>Now I Can…</vt:lpstr>
      <vt:lpstr>Listen and repeat</vt:lpstr>
      <vt:lpstr>Phrasal verb: CARRY</vt:lpstr>
      <vt:lpstr>Fill in the gaps with the correct phrasal verb.</vt:lpstr>
      <vt:lpstr>Choose the correct words</vt:lpstr>
      <vt:lpstr>Keys</vt:lpstr>
      <vt:lpstr>Презентация PowerPoint</vt:lpstr>
      <vt:lpstr>GOOD-BYE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«Проверь себя»</dc:title>
  <dc:creator>1</dc:creator>
  <cp:lastModifiedBy>1</cp:lastModifiedBy>
  <cp:revision>7</cp:revision>
  <dcterms:created xsi:type="dcterms:W3CDTF">2017-01-29T15:33:41Z</dcterms:created>
  <dcterms:modified xsi:type="dcterms:W3CDTF">2017-01-29T16:40:22Z</dcterms:modified>
</cp:coreProperties>
</file>